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</a:t>
            </a:r>
            <a:r>
              <a:rPr lang="nl-BE" dirty="0" err="1"/>
              <a:t>doed</a:t>
            </a:r>
            <a:r>
              <a:rPr lang="nl-BE" dirty="0"/>
              <a:t>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(</a:t>
            </a:r>
            <a:r>
              <a:rPr lang="en-US" dirty="0" err="1"/>
              <a:t>navigatie</a:t>
            </a:r>
            <a:r>
              <a:rPr lang="en-US" dirty="0"/>
              <a:t> ,</a:t>
            </a:r>
            <a:r>
              <a:rPr lang="en-US" dirty="0" err="1"/>
              <a:t>obstakel,dedectie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</TotalTime>
  <Words>118</Words>
  <Application>Microsoft Office PowerPoint</Application>
  <PresentationFormat>Breedbeeld</PresentationFormat>
  <Paragraphs>42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Nathan Vansevenant</cp:lastModifiedBy>
  <cp:revision>2</cp:revision>
  <dcterms:created xsi:type="dcterms:W3CDTF">2025-06-15T09:48:58Z</dcterms:created>
  <dcterms:modified xsi:type="dcterms:W3CDTF">2025-06-15T20:18:58Z</dcterms:modified>
</cp:coreProperties>
</file>